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4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2/18/17</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2/18/17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2/18/17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2/18/17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Exploratory Essay</a:t>
            </a:r>
            <a:endParaRPr lang="en-US" dirty="0"/>
          </a:p>
        </p:txBody>
      </p:sp>
      <p:sp>
        <p:nvSpPr>
          <p:cNvPr id="3" name="Subtitle 2"/>
          <p:cNvSpPr>
            <a:spLocks noGrp="1"/>
          </p:cNvSpPr>
          <p:nvPr>
            <p:ph type="subTitle" idx="1"/>
          </p:nvPr>
        </p:nvSpPr>
        <p:spPr/>
        <p:txBody>
          <a:bodyPr>
            <a:normAutofit fontScale="92500"/>
          </a:bodyPr>
          <a:lstStyle/>
          <a:p>
            <a:r>
              <a:rPr lang="en-US" dirty="0"/>
              <a:t>Exploratory essays are very different from argumentative essays. In fact, an exploratory essay is likely different from any other essay you’ve written. Instead of writing to convince an audience of the validity of a thesis, you will be writing to find out about a problem and perhaps to form some preliminary conclusions about how it might be solved.</a:t>
            </a:r>
          </a:p>
          <a:p>
            <a:r>
              <a:rPr lang="en-US" dirty="0"/>
              <a:t>But there is another aspect the exploratory genre that is equally important. An exploratory essay is, in essence, a retrospective of your writing and thinking process as you work through a problem. It describes when, how, and why you completed certain types of research. This kind of writing is about how you work through problems that require writing and research. You will have to be introspective and think about your thinking process in order for your essay to turn out well</a:t>
            </a:r>
            <a:r>
              <a:rPr lang="en-US" dirty="0" smtClean="0"/>
              <a:t>.</a:t>
            </a:r>
            <a:endParaRPr lang="en-US" dirty="0"/>
          </a:p>
        </p:txBody>
      </p:sp>
    </p:spTree>
    <p:extLst>
      <p:ext uri="{BB962C8B-B14F-4D97-AF65-F5344CB8AC3E}">
        <p14:creationId xmlns:p14="http://schemas.microsoft.com/office/powerpoint/2010/main" val="265124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5800"/>
            <a:ext cx="8913813" cy="1652456"/>
          </a:xfrm>
        </p:spPr>
        <p:txBody>
          <a:bodyPr>
            <a:normAutofit fontScale="90000"/>
          </a:bodyPr>
          <a:lstStyle/>
          <a:p>
            <a:r>
              <a:rPr lang="en-US" dirty="0"/>
              <a:t>Very roughly, then, your exploratory essay may follow this sort of structure:</a:t>
            </a:r>
            <a:br>
              <a:rPr lang="en-US" dirty="0"/>
            </a:br>
            <a:endParaRPr lang="en-US" dirty="0"/>
          </a:p>
        </p:txBody>
      </p:sp>
      <p:sp>
        <p:nvSpPr>
          <p:cNvPr id="3" name="Content Placeholder 2"/>
          <p:cNvSpPr>
            <a:spLocks noGrp="1"/>
          </p:cNvSpPr>
          <p:nvPr>
            <p:ph idx="1"/>
          </p:nvPr>
        </p:nvSpPr>
        <p:spPr/>
        <p:txBody>
          <a:bodyPr/>
          <a:lstStyle/>
          <a:p>
            <a:r>
              <a:rPr lang="en-US" b="1" dirty="0"/>
              <a:t>Introduction</a:t>
            </a:r>
          </a:p>
          <a:p>
            <a:r>
              <a:rPr lang="en-US" dirty="0"/>
              <a:t>The introduction should outline the problem you explored and why it’s important. In addition, you should briefly discuss 1) some of the problem’s possible causes; 2) the institutions and people involved with the problem; 3) some of the possible solutions to the problem. A brief overview of the types of sources your researched during your inquiry.</a:t>
            </a:r>
          </a:p>
          <a:p>
            <a:endParaRPr lang="en-US" dirty="0"/>
          </a:p>
        </p:txBody>
      </p:sp>
    </p:spTree>
    <p:extLst>
      <p:ext uri="{BB962C8B-B14F-4D97-AF65-F5344CB8AC3E}">
        <p14:creationId xmlns:p14="http://schemas.microsoft.com/office/powerpoint/2010/main" val="123934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Body </a:t>
            </a:r>
            <a:r>
              <a:rPr lang="en-US" dirty="0"/>
              <a:t>paragraphs should discuss the inquiry process you followed to research your problem. These paragraphs should include the following:</a:t>
            </a:r>
          </a:p>
          <a:p>
            <a:r>
              <a:rPr lang="en-US" dirty="0"/>
              <a:t>Introduction of source (title, author, type of media, publisher, publication date, etc.) and why you chose to use it in your exploration</a:t>
            </a:r>
          </a:p>
          <a:p>
            <a:r>
              <a:rPr lang="en-US" dirty="0"/>
              <a:t>Important information you found in the source regarding your problem</a:t>
            </a:r>
          </a:p>
          <a:p>
            <a:r>
              <a:rPr lang="en-US" dirty="0"/>
              <a:t>Why the information is important and dependable in relation to the problem</a:t>
            </a:r>
          </a:p>
          <a:p>
            <a:r>
              <a:rPr lang="en-US" dirty="0"/>
              <a:t>Some personal introspection on how the source helped you, allowed you to think differently about the problem, or even fell short of your expectations and led you in a new direction in your research, which forms a transition into your next source.</a:t>
            </a:r>
          </a:p>
          <a:p>
            <a:endParaRPr lang="en-US" dirty="0"/>
          </a:p>
        </p:txBody>
      </p:sp>
    </p:spTree>
    <p:extLst>
      <p:ext uri="{BB962C8B-B14F-4D97-AF65-F5344CB8AC3E}">
        <p14:creationId xmlns:p14="http://schemas.microsoft.com/office/powerpoint/2010/main" val="251295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endParaRPr lang="en-US" b="1" dirty="0"/>
          </a:p>
          <a:p>
            <a:r>
              <a:rPr lang="en-US" dirty="0"/>
              <a:t>The conclusion should restate the problem you explored, outline some of its possible causes, review the institutions and people involved, and highlight some possible solutions. If you still have any questions about the problem (and it’s ok to have some), you will discuss them here. Talk about why you think you still have questions regarding the problem you explored, where you might look to answer these questions, and what other forms of research you would have to do.</a:t>
            </a:r>
            <a:endParaRPr lang="en-US" dirty="0"/>
          </a:p>
        </p:txBody>
      </p:sp>
    </p:spTree>
    <p:extLst>
      <p:ext uri="{BB962C8B-B14F-4D97-AF65-F5344CB8AC3E}">
        <p14:creationId xmlns:p14="http://schemas.microsoft.com/office/powerpoint/2010/main" val="331140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Introductions for Exploratory Essays</a:t>
            </a:r>
            <a:br>
              <a:rPr lang="en-US" b="1" dirty="0"/>
            </a:br>
            <a:endParaRPr lang="en-US" dirty="0"/>
          </a:p>
        </p:txBody>
      </p:sp>
      <p:sp>
        <p:nvSpPr>
          <p:cNvPr id="3" name="Content Placeholder 2"/>
          <p:cNvSpPr>
            <a:spLocks noGrp="1"/>
          </p:cNvSpPr>
          <p:nvPr>
            <p:ph idx="1"/>
          </p:nvPr>
        </p:nvSpPr>
        <p:spPr/>
        <p:txBody>
          <a:bodyPr/>
          <a:lstStyle/>
          <a:p>
            <a:r>
              <a:rPr lang="en-US" dirty="0" smtClean="0"/>
              <a:t>The </a:t>
            </a:r>
            <a:r>
              <a:rPr lang="en-US" dirty="0"/>
              <a:t>introduction is the broad beginning of the paper that answers three important questions:</a:t>
            </a:r>
          </a:p>
          <a:p>
            <a:r>
              <a:rPr lang="en-US" dirty="0"/>
              <a:t>What is this?</a:t>
            </a:r>
          </a:p>
          <a:p>
            <a:r>
              <a:rPr lang="en-US" dirty="0"/>
              <a:t>Why am I reading it?</a:t>
            </a:r>
          </a:p>
          <a:p>
            <a:r>
              <a:rPr lang="en-US" dirty="0"/>
              <a:t>What do you want me to do?</a:t>
            </a:r>
            <a:endParaRPr lang="en-US" dirty="0"/>
          </a:p>
        </p:txBody>
      </p:sp>
    </p:spTree>
    <p:extLst>
      <p:ext uri="{BB962C8B-B14F-4D97-AF65-F5344CB8AC3E}">
        <p14:creationId xmlns:p14="http://schemas.microsoft.com/office/powerpoint/2010/main" val="3579631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100"/>
            <a:ext cx="8913813" cy="1588156"/>
          </a:xfrm>
        </p:spPr>
        <p:txBody>
          <a:bodyPr>
            <a:normAutofit fontScale="90000"/>
          </a:bodyPr>
          <a:lstStyle/>
          <a:p>
            <a:r>
              <a:rPr lang="en-US" dirty="0"/>
              <a:t>You should answer these questions in an exploratory essay by doing the following</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i="1" dirty="0"/>
              <a:t>Set the context</a:t>
            </a:r>
            <a:r>
              <a:rPr lang="en-US" dirty="0"/>
              <a:t> – provide general information about the main idea, explaining the situation so the reader can make sense of the topic and the questions you will ask</a:t>
            </a:r>
          </a:p>
          <a:p>
            <a:r>
              <a:rPr lang="en-US" i="1" dirty="0"/>
              <a:t>State why the main idea is important</a:t>
            </a:r>
            <a:r>
              <a:rPr lang="en-US" dirty="0"/>
              <a:t> – tell the reader why s/he should care and keep reading. Your goal is to create a compelling, clear, and educational essay people will want to read and act upon</a:t>
            </a:r>
          </a:p>
          <a:p>
            <a:r>
              <a:rPr lang="en-US" i="1" dirty="0"/>
              <a:t>State your research question</a:t>
            </a:r>
            <a:r>
              <a:rPr lang="en-US" dirty="0"/>
              <a:t> – compose a question or two that clearly communicate what you want to discover and why you are interested in the topic. An overview of the types of sources you explored might follow your research question.</a:t>
            </a:r>
          </a:p>
          <a:p>
            <a:endParaRPr lang="en-US" dirty="0"/>
          </a:p>
        </p:txBody>
      </p:sp>
    </p:spTree>
    <p:extLst>
      <p:ext uri="{BB962C8B-B14F-4D97-AF65-F5344CB8AC3E}">
        <p14:creationId xmlns:p14="http://schemas.microsoft.com/office/powerpoint/2010/main" val="2072610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If your inquiry paper is long, you may want to forecast how you explored your topic by outlining the structure of your paper, the sources you considered, and the information you found in these sources. Your forecast could read something like this:</a:t>
            </a:r>
          </a:p>
          <a:p>
            <a:r>
              <a:rPr lang="en-US" i="1" dirty="0">
                <a:latin typeface="Apple Chancery"/>
                <a:cs typeface="Apple Chancery"/>
              </a:rPr>
              <a:t>In order to explore my topic and try to answer my research question, I began with news sources. I then conducted research in scholarly sources, such as peer-reviewed journals. Lastly, I conducted an interview with a primary source. All these sources gave me a better understanding of my topic, and even though I was not able to fully answer my research questions, I learned a lot and narrowed my subject for the next paper assignment, the problem-solution report.</a:t>
            </a:r>
            <a:endParaRPr lang="en-US" i="1" dirty="0">
              <a:latin typeface="Apple Chancery"/>
              <a:cs typeface="Apple Chancery"/>
            </a:endParaRPr>
          </a:p>
        </p:txBody>
      </p:sp>
    </p:spTree>
    <p:extLst>
      <p:ext uri="{BB962C8B-B14F-4D97-AF65-F5344CB8AC3E}">
        <p14:creationId xmlns:p14="http://schemas.microsoft.com/office/powerpoint/2010/main" val="2672002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suggestions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Identify a problem facing your University (institution, students, faculty, staff) or the local area and conduct exploratory research to find out as much as you can on the following:</a:t>
            </a:r>
          </a:p>
          <a:p>
            <a:r>
              <a:rPr lang="en-US" dirty="0"/>
              <a:t>Causes of the problem and other contributing factors</a:t>
            </a:r>
          </a:p>
          <a:p>
            <a:r>
              <a:rPr lang="en-US" dirty="0"/>
              <a:t>People/institutions involved in the situation: decision makers and stakeholders</a:t>
            </a:r>
          </a:p>
          <a:p>
            <a:r>
              <a:rPr lang="en-US" dirty="0"/>
              <a:t>Possible solutions to the problem.</a:t>
            </a:r>
          </a:p>
          <a:p>
            <a:r>
              <a:rPr lang="en-US" i="1" dirty="0"/>
              <a:t>You do not have to argue for a solution to the problem at this point.</a:t>
            </a:r>
            <a:r>
              <a:rPr lang="en-US" dirty="0"/>
              <a:t> The point of the exploratory essay is to ask an inquiry question and find out as much as you can to try to answer your question. Then write about your inquiry and findings.</a:t>
            </a:r>
            <a:endParaRPr lang="en-US" dirty="0"/>
          </a:p>
        </p:txBody>
      </p:sp>
    </p:spTree>
    <p:extLst>
      <p:ext uri="{BB962C8B-B14F-4D97-AF65-F5344CB8AC3E}">
        <p14:creationId xmlns:p14="http://schemas.microsoft.com/office/powerpoint/2010/main" val="4176340590"/>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26</TotalTime>
  <Words>864</Words>
  <Application>Microsoft Macintosh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Perception</vt:lpstr>
      <vt:lpstr>Exploratory Essay</vt:lpstr>
      <vt:lpstr>Very roughly, then, your exploratory essay may follow this sort of structure: </vt:lpstr>
      <vt:lpstr>Body Paragraphs</vt:lpstr>
      <vt:lpstr>Conclusion</vt:lpstr>
      <vt:lpstr>Introductions for Exploratory Essays </vt:lpstr>
      <vt:lpstr>You should answer these questions in an exploratory essay by doing the following</vt:lpstr>
      <vt:lpstr>PowerPoint Presentation</vt:lpstr>
      <vt:lpstr>More suggestions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Exploratory Essay</dc:title>
  <dc:creator>Yomna Chami</dc:creator>
  <cp:lastModifiedBy>Yomna Chami</cp:lastModifiedBy>
  <cp:revision>3</cp:revision>
  <dcterms:created xsi:type="dcterms:W3CDTF">2017-02-18T09:52:56Z</dcterms:created>
  <dcterms:modified xsi:type="dcterms:W3CDTF">2017-02-18T10:19:06Z</dcterms:modified>
</cp:coreProperties>
</file>